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8"/>
  </p:notesMasterIdLst>
  <p:handoutMasterIdLst>
    <p:handoutMasterId r:id="rId9"/>
  </p:handoutMasterIdLst>
  <p:sldIdLst>
    <p:sldId id="274" r:id="rId2"/>
    <p:sldId id="265" r:id="rId3"/>
    <p:sldId id="275" r:id="rId4"/>
    <p:sldId id="276" r:id="rId5"/>
    <p:sldId id="277" r:id="rId6"/>
    <p:sldId id="278" r:id="rId7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58" autoAdjust="0"/>
    <p:restoredTop sz="94660"/>
  </p:normalViewPr>
  <p:slideViewPr>
    <p:cSldViewPr>
      <p:cViewPr varScale="1">
        <p:scale>
          <a:sx n="80" d="100"/>
          <a:sy n="80" d="100"/>
        </p:scale>
        <p:origin x="96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DE990D8A-B7F3-4F9D-952A-5E4AB969EEA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004800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DDCD14A-6D92-4258-A486-DE7AB5B3A1E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232810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6AA53DC-A0E4-49EF-9735-5478B9180A09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fld id="{2E6B622F-5208-4B47-8510-497B8B77AF23}" type="slidenum">
              <a:rPr lang="zh-TW" altLang="en-US" sz="1200" smtClean="0"/>
              <a:pPr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173F7A8B-0981-45D3-9BEB-51DC580D62FD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 dirty="0"/>
          </a:p>
        </p:txBody>
      </p:sp>
      <p:sp>
        <p:nvSpPr>
          <p:cNvPr id="1434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62C8CCE0-27F2-40EE-9A33-58917562024D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1B5D0D6-BBF7-4C1B-9AA0-B9D5A0DCADD1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638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/>
          </a:p>
        </p:txBody>
      </p:sp>
      <p:sp>
        <p:nvSpPr>
          <p:cNvPr id="1638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6012099-4767-48E4-A910-2FC848C2B983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55786042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Arial" charset="0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2428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+mn-cs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+mn-cs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+mn-cs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+mn-cs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17" r:id="rId1"/>
    <p:sldLayoutId id="2147483718" r:id="rId2"/>
  </p:sldLayoutIdLst>
  <p:hf sldNum="0" hdr="0"/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fontAlgn="base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fontAlgn="base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0" y="591530"/>
            <a:ext cx="9144000" cy="31239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從前我亦曾熱心，多努力，求上進，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可憐現在已改變，不與救主親近；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追想昔日殷勤景，深夜寐，清晨興，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如何辛苦不自顧，而今卻冷如冰！</a:t>
            </a:r>
            <a:endParaRPr lang="en-US" altLang="zh-TW" dirty="0"/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/>
              <a:t>我豈能忘救主？我豈可離天父？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祂心為我憂傷，我心安忍不顧？</a:t>
            </a:r>
            <a:endParaRPr lang="en-US" altLang="zh-TW" sz="2800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571500"/>
          </a:xfrm>
          <a:prstGeom prst="rect">
            <a:avLst/>
          </a:prstGeom>
        </p:spPr>
        <p:txBody>
          <a:bodyPr/>
          <a:lstStyle/>
          <a:p>
            <a:pPr indent="-381000"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H265</a:t>
            </a:r>
            <a:r>
              <a:rPr lang="en-US" altLang="zh-TW" sz="26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從前我亦曾熱心</a:t>
            </a:r>
            <a:r>
              <a:rPr lang="zh-TW" altLang="en-US" sz="2600" i="1" dirty="0">
                <a:solidFill>
                  <a:schemeClr val="tx1"/>
                </a:solidFill>
                <a:latin typeface="Times New Roman" pitchFamily="18" charset="0"/>
                <a:ea typeface="新細明體" pitchFamily="18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(1/6)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55481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2/6)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從前我已獻全身，雖勞碌，不為金，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而今卻為世俗奔，卻與世俗相親；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從前持守今改變，是放縱，說消遣，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多年流浪不懊悔，何日才會生厭？</a:t>
            </a:r>
            <a:endParaRPr lang="en-US" altLang="zh-TW" dirty="0"/>
          </a:p>
          <a:p>
            <a:pPr algn="ctr" eaLnBrk="1" hangingPunct="1">
              <a:spcBef>
                <a:spcPts val="600"/>
              </a:spcBef>
            </a:pPr>
            <a:r>
              <a:rPr lang="zh-TW" altLang="en-US" dirty="0"/>
              <a:t>我豈能忘救主？我豈可離天父？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 祂心為我憂傷，我心安忍不顧？</a:t>
            </a:r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754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3/6)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從前我心專愛主，在祂外，無所慕，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時常想念熱如火，無論夢寐醒甦；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世俗人情皆無意，自己事都丟棄，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今則追求全屬己，與俗復有何異？</a:t>
            </a:r>
          </a:p>
          <a:p>
            <a:pPr algn="ctr" eaLnBrk="1" hangingPunct="1">
              <a:spcBef>
                <a:spcPts val="0"/>
              </a:spcBef>
            </a:pPr>
            <a:endParaRPr lang="zh-TW" altLang="en-US" sz="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我豈能忘救主？我豈可離天父？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祂心為我憂傷，我心安忍不顧？</a:t>
            </a:r>
            <a:endParaRPr lang="en-US" altLang="zh-TW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4/6)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追想昔日跪主前，雖在地，如在天，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應許祢說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“</a:t>
            </a:r>
            <a:r>
              <a:rPr lang="zh-TW" altLang="en-US" dirty="0"/>
              <a:t>從今起，我只聽祢差遣，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願意順服失自由，在祢外，無他求；</a:t>
            </a:r>
            <a:r>
              <a:rPr lang="en-US" altLang="zh-TW" dirty="0">
                <a:latin typeface="DFKai-SB" panose="03000509000000000000" pitchFamily="65" charset="-120"/>
                <a:ea typeface="DFKai-SB" panose="03000509000000000000" pitchFamily="65" charset="-120"/>
              </a:rPr>
              <a:t>”</a:t>
            </a:r>
            <a:endParaRPr lang="zh-TW" altLang="en-US" dirty="0">
              <a:latin typeface="DFKai-SB" panose="03000509000000000000" pitchFamily="65" charset="-120"/>
              <a:ea typeface="DFKai-SB" panose="03000509000000000000" pitchFamily="65" charset="-120"/>
            </a:endParaRP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至今為時並不久，此心已歸烏有！</a:t>
            </a:r>
          </a:p>
          <a:p>
            <a:pPr algn="ctr" eaLnBrk="1" hangingPunct="1">
              <a:spcBef>
                <a:spcPts val="0"/>
              </a:spcBef>
            </a:pPr>
            <a:endParaRPr lang="zh-TW" altLang="en-US" sz="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我豈能忘救主？我豈可離天父？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祂心為我憂傷，我心安忍不顧？</a:t>
            </a:r>
            <a:endParaRPr lang="en-US" altLang="zh-TW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36779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5/6)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 祢外勞碌總是空，如捉影，如補風，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至今流落羊群外，無祢怎能亨通；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世界情慾快過去，豈可再受駕御？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愛主多年在等候，豈可依然猶豫？</a:t>
            </a:r>
          </a:p>
          <a:p>
            <a:pPr algn="ctr" eaLnBrk="1" hangingPunct="1">
              <a:spcBef>
                <a:spcPts val="0"/>
              </a:spcBef>
            </a:pPr>
            <a:endParaRPr lang="zh-TW" altLang="en-US" sz="800" dirty="0"/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我豈能忘救主？我豈可離天父？</a:t>
            </a:r>
          </a:p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祂心為我憂傷，我心安忍不顧？</a:t>
            </a:r>
            <a:endParaRPr lang="en-US" altLang="zh-TW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1088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H265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6/6)</a:t>
            </a:r>
          </a:p>
          <a:p>
            <a:pPr algn="ctr"/>
            <a:r>
              <a:rPr lang="zh-TW" altLang="en-US" dirty="0"/>
              <a:t>晨星將現夜已闌，生愈過時愈暫，</a:t>
            </a:r>
          </a:p>
          <a:p>
            <a:pPr algn="ctr"/>
            <a:r>
              <a:rPr lang="zh-TW" altLang="en-US" dirty="0"/>
              <a:t>立即脫離墮落處，重來求祢喜歡；</a:t>
            </a:r>
          </a:p>
          <a:p>
            <a:pPr algn="ctr"/>
            <a:r>
              <a:rPr lang="zh-TW" altLang="en-US" dirty="0"/>
              <a:t>拒絕世俗和魔鬼，再來嘗天滋味，</a:t>
            </a:r>
          </a:p>
          <a:p>
            <a:pPr algn="ctr"/>
            <a:r>
              <a:rPr lang="zh-TW" altLang="en-US" dirty="0"/>
              <a:t>愛心已失今再得，仍站從前地位。</a:t>
            </a:r>
          </a:p>
          <a:p>
            <a:pPr algn="ctr">
              <a:spcBef>
                <a:spcPts val="0"/>
              </a:spcBef>
            </a:pPr>
            <a:endParaRPr lang="zh-TW" altLang="en-US" sz="800" dirty="0"/>
          </a:p>
          <a:p>
            <a:pPr algn="ctr"/>
            <a:r>
              <a:rPr lang="zh-TW" altLang="en-US" dirty="0"/>
              <a:t>我今再行窄路，虛空世界不顧；</a:t>
            </a:r>
          </a:p>
          <a:p>
            <a:pPr algn="ctr"/>
            <a:r>
              <a:rPr lang="zh-TW" altLang="en-US" dirty="0"/>
              <a:t>前面榮耀快現我願忠心受苦。</a:t>
            </a:r>
          </a:p>
          <a:p>
            <a:pPr algn="ctr" eaLnBrk="1" hangingPunct="1">
              <a:spcBef>
                <a:spcPts val="0"/>
              </a:spcBef>
            </a:pPr>
            <a:endParaRPr lang="en-US" altLang="zh-TW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2616</TotalTime>
  <Words>459</Words>
  <Application>Microsoft Office PowerPoint</Application>
  <PresentationFormat>On-screen Show (16:9)</PresentationFormat>
  <Paragraphs>52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宋体</vt:lpstr>
      <vt:lpstr>Microsoft JhengHei</vt:lpstr>
      <vt:lpstr>新細明體</vt:lpstr>
      <vt:lpstr>標楷體</vt:lpstr>
      <vt:lpstr>標楷體</vt:lpstr>
      <vt:lpstr>Arial</vt:lpstr>
      <vt:lpstr>Arial Narrow</vt:lpstr>
      <vt:lpstr>Times New Roman</vt:lpstr>
      <vt:lpstr>Wingdings</vt:lpstr>
      <vt:lpstr>cccta_hymn</vt:lpstr>
      <vt:lpstr>H265  從前我亦曾熱心 (1/6)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118</cp:revision>
  <dcterms:created xsi:type="dcterms:W3CDTF">2001-04-19T19:07:54Z</dcterms:created>
  <dcterms:modified xsi:type="dcterms:W3CDTF">2017-08-05T13:49:38Z</dcterms:modified>
</cp:coreProperties>
</file>